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9"/>
  </p:notesMasterIdLst>
  <p:sldIdLst>
    <p:sldId id="256" r:id="rId5"/>
    <p:sldId id="257" r:id="rId6"/>
    <p:sldId id="366" r:id="rId7"/>
    <p:sldId id="367" r:id="rId8"/>
    <p:sldId id="429" r:id="rId9"/>
    <p:sldId id="369" r:id="rId10"/>
    <p:sldId id="368" r:id="rId11"/>
    <p:sldId id="430" r:id="rId12"/>
    <p:sldId id="372" r:id="rId13"/>
    <p:sldId id="376" r:id="rId14"/>
    <p:sldId id="431" r:id="rId15"/>
    <p:sldId id="380" r:id="rId16"/>
    <p:sldId id="432" r:id="rId17"/>
    <p:sldId id="433" r:id="rId18"/>
    <p:sldId id="434" r:id="rId19"/>
    <p:sldId id="386" r:id="rId20"/>
    <p:sldId id="435" r:id="rId21"/>
    <p:sldId id="436" r:id="rId22"/>
    <p:sldId id="437" r:id="rId23"/>
    <p:sldId id="438" r:id="rId24"/>
    <p:sldId id="439" r:id="rId25"/>
    <p:sldId id="440" r:id="rId26"/>
    <p:sldId id="388" r:id="rId27"/>
    <p:sldId id="441" r:id="rId28"/>
    <p:sldId id="442" r:id="rId29"/>
    <p:sldId id="443" r:id="rId30"/>
    <p:sldId id="446" r:id="rId31"/>
    <p:sldId id="445" r:id="rId32"/>
    <p:sldId id="447" r:id="rId33"/>
    <p:sldId id="449" r:id="rId34"/>
    <p:sldId id="444" r:id="rId35"/>
    <p:sldId id="448" r:id="rId36"/>
    <p:sldId id="415" r:id="rId37"/>
    <p:sldId id="450" r:id="rId38"/>
    <p:sldId id="426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27" r:id="rId47"/>
    <p:sldId id="428" r:id="rId48"/>
  </p:sldIdLst>
  <p:sldSz cx="9144000" cy="5143500" type="screen16x9"/>
  <p:notesSz cx="9144000" cy="6858000"/>
  <p:embeddedFontLs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376091"/>
    <a:srgbClr val="6286A6"/>
    <a:srgbClr val="3B5A7D"/>
    <a:srgbClr val="448E85"/>
    <a:srgbClr val="F2F2F2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3" autoAdjust="0"/>
    <p:restoredTop sz="88220" autoAdjust="0"/>
  </p:normalViewPr>
  <p:slideViewPr>
    <p:cSldViewPr>
      <p:cViewPr varScale="1">
        <p:scale>
          <a:sx n="96" d="100"/>
          <a:sy n="96" d="100"/>
        </p:scale>
        <p:origin x="845" y="58"/>
      </p:cViewPr>
      <p:guideLst>
        <p:guide orient="horz" pos="1575"/>
        <p:guide pos="3107"/>
      </p:guideLst>
    </p:cSldViewPr>
  </p:slideViewPr>
  <p:outlineViewPr>
    <p:cViewPr>
      <p:scale>
        <a:sx n="33" d="100"/>
        <a:sy n="33" d="100"/>
      </p:scale>
      <p:origin x="0" y="-4805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2022-08-25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5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615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71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68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70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7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5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065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64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21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92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31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44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667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19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726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74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33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0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77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470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78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23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03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30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865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61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22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615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960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25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6308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20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065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938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052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1236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7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06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64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94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1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64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5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ity3d.com/kr/get-unity/download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8902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196274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Unity 2D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스터디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0984A1-BC4F-40C1-846F-88144210DBBB}"/>
              </a:ext>
            </a:extLst>
          </p:cNvPr>
          <p:cNvSpPr txBox="1"/>
          <p:nvPr/>
        </p:nvSpPr>
        <p:spPr>
          <a:xfrm>
            <a:off x="2006588" y="2626002"/>
            <a:ext cx="513082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제작자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br>
              <a:rPr lang="en-US" altLang="ko-KR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세종대학교 전자정보통신공학과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학번 박상욱</a:t>
            </a:r>
          </a:p>
        </p:txBody>
      </p:sp>
    </p:spTree>
    <p:extLst>
      <p:ext uri="{BB962C8B-B14F-4D97-AF65-F5344CB8AC3E}">
        <p14:creationId xmlns:p14="http://schemas.microsoft.com/office/powerpoint/2010/main" val="127842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36BDAC-6A85-8AD4-E9FF-325C50FC2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640" y="1563638"/>
            <a:ext cx="5684078" cy="33123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F1D030-1AE4-A96F-85CB-3127E7681FEF}"/>
              </a:ext>
            </a:extLst>
          </p:cNvPr>
          <p:cNvSpPr/>
          <p:nvPr/>
        </p:nvSpPr>
        <p:spPr>
          <a:xfrm>
            <a:off x="7567399" y="1904060"/>
            <a:ext cx="654618" cy="209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D12AE-DB20-1280-CEDF-2675C31F6AA0}"/>
              </a:ext>
            </a:extLst>
          </p:cNvPr>
          <p:cNvSpPr txBox="1"/>
          <p:nvPr/>
        </p:nvSpPr>
        <p:spPr>
          <a:xfrm>
            <a:off x="2752876" y="1059582"/>
            <a:ext cx="4007764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Hub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New project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514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240909-C40A-3713-3003-8A36EF586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714" y="1535699"/>
            <a:ext cx="5846402" cy="34123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B80BCE-3C49-B345-7B8E-83A08CEDF14E}"/>
              </a:ext>
            </a:extLst>
          </p:cNvPr>
          <p:cNvSpPr/>
          <p:nvPr/>
        </p:nvSpPr>
        <p:spPr>
          <a:xfrm>
            <a:off x="2915816" y="2184480"/>
            <a:ext cx="936104" cy="230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D9747C-0933-9062-F2B5-1477746A59EC}"/>
              </a:ext>
            </a:extLst>
          </p:cNvPr>
          <p:cNvSpPr/>
          <p:nvPr/>
        </p:nvSpPr>
        <p:spPr>
          <a:xfrm>
            <a:off x="4051164" y="2472209"/>
            <a:ext cx="250203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1C4831-CB6C-5F13-A8C4-C2F1104CB748}"/>
              </a:ext>
            </a:extLst>
          </p:cNvPr>
          <p:cNvSpPr/>
          <p:nvPr/>
        </p:nvSpPr>
        <p:spPr>
          <a:xfrm>
            <a:off x="7848364" y="4693189"/>
            <a:ext cx="720080" cy="213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1311E-12BE-45B6-D367-A4FC8F2C6D1A}"/>
              </a:ext>
            </a:extLst>
          </p:cNvPr>
          <p:cNvSpPr txBox="1"/>
          <p:nvPr/>
        </p:nvSpPr>
        <p:spPr>
          <a:xfrm>
            <a:off x="2752876" y="1059582"/>
            <a:ext cx="4170244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 templates – 2D – Create project</a:t>
            </a:r>
          </a:p>
        </p:txBody>
      </p:sp>
    </p:spTree>
    <p:extLst>
      <p:ext uri="{BB962C8B-B14F-4D97-AF65-F5344CB8AC3E}">
        <p14:creationId xmlns:p14="http://schemas.microsoft.com/office/powerpoint/2010/main" val="329095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지형 만들기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73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지형 만들기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FD12AE-DB20-1280-CEDF-2675C31F6AA0}"/>
              </a:ext>
            </a:extLst>
          </p:cNvPr>
          <p:cNvSpPr txBox="1"/>
          <p:nvPr/>
        </p:nvSpPr>
        <p:spPr>
          <a:xfrm>
            <a:off x="2752876" y="1059582"/>
            <a:ext cx="5717847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2D Object – Sprites – Square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96043A-F8A0-4188-D894-96F75D935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58" y="1525547"/>
            <a:ext cx="5445333" cy="33786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3780D9-3935-1B6D-8FCE-FD448D815C83}"/>
              </a:ext>
            </a:extLst>
          </p:cNvPr>
          <p:cNvSpPr/>
          <p:nvPr/>
        </p:nvSpPr>
        <p:spPr>
          <a:xfrm>
            <a:off x="3744238" y="1685602"/>
            <a:ext cx="508068" cy="136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675AA-3CA1-A984-186C-DD0E8BA86E60}"/>
              </a:ext>
            </a:extLst>
          </p:cNvPr>
          <p:cNvSpPr/>
          <p:nvPr/>
        </p:nvSpPr>
        <p:spPr>
          <a:xfrm>
            <a:off x="3814108" y="2225711"/>
            <a:ext cx="1982028" cy="112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F1637C-B106-D4B5-B511-F70DE8CAA7AA}"/>
              </a:ext>
            </a:extLst>
          </p:cNvPr>
          <p:cNvSpPr/>
          <p:nvPr/>
        </p:nvSpPr>
        <p:spPr>
          <a:xfrm>
            <a:off x="5906592" y="2225711"/>
            <a:ext cx="1112851" cy="112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F6A2CB-07EF-8E84-8916-CFBBF5F87826}"/>
              </a:ext>
            </a:extLst>
          </p:cNvPr>
          <p:cNvSpPr/>
          <p:nvPr/>
        </p:nvSpPr>
        <p:spPr>
          <a:xfrm>
            <a:off x="7129899" y="2215088"/>
            <a:ext cx="1224136" cy="112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1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지형 만들기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FD12AE-DB20-1280-CEDF-2675C31F6AA0}"/>
              </a:ext>
            </a:extLst>
          </p:cNvPr>
          <p:cNvSpPr txBox="1"/>
          <p:nvPr/>
        </p:nvSpPr>
        <p:spPr>
          <a:xfrm>
            <a:off x="2752876" y="1059582"/>
            <a:ext cx="6358023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Object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Add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Component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Collider 2D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372847-2651-E008-C884-1874C5E42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32" y="1776635"/>
            <a:ext cx="3299746" cy="1036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0535F2-F371-0240-69BE-702A12223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2" y="3075806"/>
            <a:ext cx="2202371" cy="12193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E58CD5-C5E6-189F-E314-1171DC633656}"/>
              </a:ext>
            </a:extLst>
          </p:cNvPr>
          <p:cNvSpPr/>
          <p:nvPr/>
        </p:nvSpPr>
        <p:spPr>
          <a:xfrm>
            <a:off x="3560073" y="2494803"/>
            <a:ext cx="2164451" cy="212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33EAA7-BA61-4471-CCBB-67EF872BF17A}"/>
              </a:ext>
            </a:extLst>
          </p:cNvPr>
          <p:cNvSpPr/>
          <p:nvPr/>
        </p:nvSpPr>
        <p:spPr>
          <a:xfrm>
            <a:off x="3035883" y="3685459"/>
            <a:ext cx="2234510" cy="212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599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지형 만들기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꾸미기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FD12AE-DB20-1280-CEDF-2675C31F6AA0}"/>
              </a:ext>
            </a:extLst>
          </p:cNvPr>
          <p:cNvSpPr txBox="1"/>
          <p:nvPr/>
        </p:nvSpPr>
        <p:spPr>
          <a:xfrm>
            <a:off x="2752876" y="1059582"/>
            <a:ext cx="6417141" cy="17007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지형에 맞게 다양한 오브젝트를 설치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오브젝트 모양에 맞는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 2D/3D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의도적으로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줄여서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기믹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 가능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ex)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숨겨진 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틈사이로 지나가기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폴가이즈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문으로 돌진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Door Dash - Fall Guys: Ultimate Knockout Wiki">
            <a:extLst>
              <a:ext uri="{FF2B5EF4-FFF2-40B4-BE49-F238E27FC236}">
                <a16:creationId xmlns:a16="http://schemas.microsoft.com/office/drawing/2014/main" id="{C8DED638-1E4D-C327-A937-EE615D32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345" y="2859651"/>
            <a:ext cx="3240360" cy="182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1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2172627"/>
            <a:ext cx="5904656" cy="65537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08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접속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FD12AE-DB20-1280-CEDF-2675C31F6AA0}"/>
              </a:ext>
            </a:extLst>
          </p:cNvPr>
          <p:cNvSpPr txBox="1"/>
          <p:nvPr/>
        </p:nvSpPr>
        <p:spPr>
          <a:xfrm>
            <a:off x="2752876" y="1059582"/>
            <a:ext cx="6044860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 또는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 Store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및 로그인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접속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이용방법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09EE9C-F672-7BEF-BFFC-B6AB4B8D7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641" y="2139702"/>
            <a:ext cx="2606266" cy="2194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0A27E8-A739-66D8-8BBE-28FB7C7792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271" b="47428"/>
          <a:stretch/>
        </p:blipFill>
        <p:spPr>
          <a:xfrm>
            <a:off x="5445351" y="2298471"/>
            <a:ext cx="3535409" cy="16841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CFDECE-7A89-471C-96E7-A8A37EE65F05}"/>
              </a:ext>
            </a:extLst>
          </p:cNvPr>
          <p:cNvSpPr/>
          <p:nvPr/>
        </p:nvSpPr>
        <p:spPr>
          <a:xfrm>
            <a:off x="2535653" y="2139702"/>
            <a:ext cx="524179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BCA683-0015-F88E-5B42-6950EF7E178A}"/>
              </a:ext>
            </a:extLst>
          </p:cNvPr>
          <p:cNvSpPr/>
          <p:nvPr/>
        </p:nvSpPr>
        <p:spPr>
          <a:xfrm>
            <a:off x="2627784" y="4173178"/>
            <a:ext cx="2448272" cy="178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0A71CF-FC45-8A5B-0551-3CFA0BE37355}"/>
              </a:ext>
            </a:extLst>
          </p:cNvPr>
          <p:cNvSpPr/>
          <p:nvPr/>
        </p:nvSpPr>
        <p:spPr>
          <a:xfrm>
            <a:off x="6395864" y="2430637"/>
            <a:ext cx="768424" cy="14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70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이용방법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FD12AE-DB20-1280-CEDF-2675C31F6AA0}"/>
              </a:ext>
            </a:extLst>
          </p:cNvPr>
          <p:cNvSpPr txBox="1"/>
          <p:nvPr/>
        </p:nvSpPr>
        <p:spPr>
          <a:xfrm>
            <a:off x="2752876" y="1059582"/>
            <a:ext cx="5904180" cy="21162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프로젝트에서 필요한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검색해서 이용가능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존재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퀄리티가 조금 떨어지며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 스크립트가 없는 경우도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퀄리티가 좋고 대부분 스크립트도 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접속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이용방법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4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이용방법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접속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이용방법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6C0AB9-43AD-6805-D155-2EA42E8CC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445" y="1853950"/>
            <a:ext cx="6012160" cy="27539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54403-6836-F293-987B-BE026010BFC1}"/>
              </a:ext>
            </a:extLst>
          </p:cNvPr>
          <p:cNvSpPr txBox="1"/>
          <p:nvPr/>
        </p:nvSpPr>
        <p:spPr>
          <a:xfrm>
            <a:off x="2752876" y="1059582"/>
            <a:ext cx="6298519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필터를 잘 이용하면 좋은 퀄리티의 무료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1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E2B4108-F444-4BBE-9CD1-2053106A03E1}"/>
              </a:ext>
            </a:extLst>
          </p:cNvPr>
          <p:cNvGrpSpPr/>
          <p:nvPr/>
        </p:nvGrpSpPr>
        <p:grpSpPr>
          <a:xfrm>
            <a:off x="-2" y="-9331"/>
            <a:ext cx="9252522" cy="5162162"/>
            <a:chOff x="-2" y="-9331"/>
            <a:chExt cx="9252522" cy="5162162"/>
          </a:xfrm>
        </p:grpSpPr>
        <p:pic>
          <p:nvPicPr>
            <p:cNvPr id="2" name="그림 1" descr="실외, 옅은, 바닥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7DEE0C8-41E1-41BA-9F8D-3BF73D535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186"/>
            <a:stretch/>
          </p:blipFill>
          <p:spPr>
            <a:xfrm>
              <a:off x="0" y="-9331"/>
              <a:ext cx="9252520" cy="516216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4A9849-6142-4D64-AE02-3C8EDBEF5012}"/>
                </a:ext>
              </a:extLst>
            </p:cNvPr>
            <p:cNvSpPr/>
            <p:nvPr/>
          </p:nvSpPr>
          <p:spPr>
            <a:xfrm>
              <a:off x="-2" y="581138"/>
              <a:ext cx="9144000" cy="398122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2B8079-4AA9-494D-B3FC-E7DB9EFFDD38}"/>
              </a:ext>
            </a:extLst>
          </p:cNvPr>
          <p:cNvSpPr/>
          <p:nvPr/>
        </p:nvSpPr>
        <p:spPr>
          <a:xfrm>
            <a:off x="1765926" y="905065"/>
            <a:ext cx="561214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DBA995-BA08-4379-9D98-9CC7964FE9AD}"/>
              </a:ext>
            </a:extLst>
          </p:cNvPr>
          <p:cNvSpPr/>
          <p:nvPr/>
        </p:nvSpPr>
        <p:spPr>
          <a:xfrm>
            <a:off x="2268066" y="1510076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설치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6EC3FBB-4BE8-465A-889F-F3B2CD68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7C242-E043-4064-A653-4EADC968CED5}"/>
              </a:ext>
            </a:extLst>
          </p:cNvPr>
          <p:cNvSpPr/>
          <p:nvPr/>
        </p:nvSpPr>
        <p:spPr>
          <a:xfrm>
            <a:off x="2268065" y="2211710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5948D4-A62F-4C68-B135-4567ABA8EDE6}"/>
              </a:ext>
            </a:extLst>
          </p:cNvPr>
          <p:cNvSpPr/>
          <p:nvPr/>
        </p:nvSpPr>
        <p:spPr>
          <a:xfrm>
            <a:off x="2268064" y="2931791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지형 만들기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3836D2-F210-4B0B-B818-9B0C26C48766}"/>
              </a:ext>
            </a:extLst>
          </p:cNvPr>
          <p:cNvSpPr/>
          <p:nvPr/>
        </p:nvSpPr>
        <p:spPr>
          <a:xfrm>
            <a:off x="4929381" y="1510075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33B53-A678-4D65-931E-69BCF42D0B9E}"/>
              </a:ext>
            </a:extLst>
          </p:cNvPr>
          <p:cNvSpPr/>
          <p:nvPr/>
        </p:nvSpPr>
        <p:spPr>
          <a:xfrm>
            <a:off x="4929379" y="2211711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trike="sngStrike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trike="sngStrike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sz="1400" strike="sngStrike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3A47CF-FE5E-4B38-B043-663DC7FD7570}"/>
              </a:ext>
            </a:extLst>
          </p:cNvPr>
          <p:cNvSpPr/>
          <p:nvPr/>
        </p:nvSpPr>
        <p:spPr>
          <a:xfrm>
            <a:off x="4929379" y="2931790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63518C-E9DF-6828-A3D3-7B2374CDF52F}"/>
              </a:ext>
            </a:extLst>
          </p:cNvPr>
          <p:cNvSpPr/>
          <p:nvPr/>
        </p:nvSpPr>
        <p:spPr>
          <a:xfrm>
            <a:off x="2278650" y="3651869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ED10F8-72A8-6DD0-4530-45F61B0D0050}"/>
              </a:ext>
            </a:extLst>
          </p:cNvPr>
          <p:cNvSpPr/>
          <p:nvPr/>
        </p:nvSpPr>
        <p:spPr>
          <a:xfrm>
            <a:off x="4955703" y="3651869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332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Asset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접속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이용방법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54403-6836-F293-987B-BE026010BFC1}"/>
              </a:ext>
            </a:extLst>
          </p:cNvPr>
          <p:cNvSpPr txBox="1"/>
          <p:nvPr/>
        </p:nvSpPr>
        <p:spPr>
          <a:xfrm>
            <a:off x="2752876" y="1059582"/>
            <a:ext cx="6298519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필터를 잘 이용하면 좋은 퀄리티의 무료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Mountain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만들기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F7497E-A80A-9AAD-DAE4-FE4EFF400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051" y="2124838"/>
            <a:ext cx="6084168" cy="26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82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Asset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접속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이용방법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CD9177-8053-6F9B-E718-21E84F480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2011225"/>
            <a:ext cx="4095092" cy="2973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9582"/>
            <a:ext cx="5753498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추가하기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Unity Hub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Package Manager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Download - Import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4395EB-F629-354E-98AD-C4F0CAB4429F}"/>
              </a:ext>
            </a:extLst>
          </p:cNvPr>
          <p:cNvSpPr/>
          <p:nvPr/>
        </p:nvSpPr>
        <p:spPr>
          <a:xfrm>
            <a:off x="5611037" y="4838502"/>
            <a:ext cx="967823" cy="157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EB15DCE-D3CD-A535-4BC2-227F8076F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703" y="3263637"/>
            <a:ext cx="1600339" cy="1173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03D8AA-FEBB-0A36-354D-8E68CBC9F96B}"/>
              </a:ext>
            </a:extLst>
          </p:cNvPr>
          <p:cNvSpPr txBox="1"/>
          <p:nvPr/>
        </p:nvSpPr>
        <p:spPr>
          <a:xfrm>
            <a:off x="6603860" y="2162221"/>
            <a:ext cx="2618024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끝나면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폴더가 추가됨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8495ED-7B62-184D-BD25-70C8F8B04F97}"/>
              </a:ext>
            </a:extLst>
          </p:cNvPr>
          <p:cNvSpPr/>
          <p:nvPr/>
        </p:nvSpPr>
        <p:spPr>
          <a:xfrm>
            <a:off x="7236297" y="3640900"/>
            <a:ext cx="720080" cy="731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80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Asset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접속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이용방법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6042039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폴더를 열어서 필요한 오브젝트 또는 스크립트를 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없어서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Blender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 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4A802C-634A-DD03-1378-C08C35E30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166" y="1957963"/>
            <a:ext cx="4946717" cy="30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4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2162816"/>
            <a:ext cx="5904656" cy="674993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375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오브젝트 생성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5522666" cy="1285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에셋스토어에서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원하는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 가능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시점으로 플레이할 경우 캐릭터의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모습이 중요하지 않으니 기본 오브젝트도 사용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28B4B1-EF37-D8C2-E28D-997683E74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557" y="2643758"/>
            <a:ext cx="5811173" cy="1800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300B5C-3869-A7E5-F546-439181C1B5B0}"/>
              </a:ext>
            </a:extLst>
          </p:cNvPr>
          <p:cNvSpPr/>
          <p:nvPr/>
        </p:nvSpPr>
        <p:spPr>
          <a:xfrm>
            <a:off x="7164288" y="3614366"/>
            <a:ext cx="1522512" cy="164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324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31990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5453737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만들 때와 마찬가지로 알맞은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물리법칙 구현을 위해서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Rigidbody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F51A32-BB95-CDEA-13E5-290707C28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166" y="2596916"/>
            <a:ext cx="2912578" cy="1379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848DCF-45DF-E790-C5CF-B7214A008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414" y="2571750"/>
            <a:ext cx="2847492" cy="13790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380EA-ADB6-579A-0394-5D0D773AE7FE}"/>
              </a:ext>
            </a:extLst>
          </p:cNvPr>
          <p:cNvSpPr/>
          <p:nvPr/>
        </p:nvSpPr>
        <p:spPr>
          <a:xfrm>
            <a:off x="2567164" y="3440661"/>
            <a:ext cx="2912577" cy="269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EBB2E7-7344-1238-4F83-055CD3E2723E}"/>
              </a:ext>
            </a:extLst>
          </p:cNvPr>
          <p:cNvSpPr/>
          <p:nvPr/>
        </p:nvSpPr>
        <p:spPr>
          <a:xfrm>
            <a:off x="5742139" y="3440661"/>
            <a:ext cx="2843768" cy="269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03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6282169" cy="37782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이동을 위해서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스크립트를 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클릭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Add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Componet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new 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생성된 스크립트를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Start()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함수는 스크립트가 처음 실행될 때 동작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Update()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함수는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마다 동작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작성할 부분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6821FA-69B3-9EBC-0D6B-93194A283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856" y="2571750"/>
            <a:ext cx="3510288" cy="10678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2CBEEF-3F4D-CF9B-1615-88BE76880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901" y="2552064"/>
            <a:ext cx="2286198" cy="11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88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5520999" cy="29472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이동하는 방법에는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가지가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transform Position(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변경하여 이동시키기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 Force(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가해서 이동시키기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963F3C-7B08-264A-1AE0-DA12DFE5DAFE}"/>
              </a:ext>
            </a:extLst>
          </p:cNvPr>
          <p:cNvSpPr/>
          <p:nvPr/>
        </p:nvSpPr>
        <p:spPr>
          <a:xfrm>
            <a:off x="3347864" y="2571750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9F1A54-31D0-DBCF-630E-F09C223520DF}"/>
              </a:ext>
            </a:extLst>
          </p:cNvPr>
          <p:cNvSpPr/>
          <p:nvPr/>
        </p:nvSpPr>
        <p:spPr>
          <a:xfrm>
            <a:off x="3589378" y="2576070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2177A5-3D1F-3760-7A36-8E60D577CD73}"/>
              </a:ext>
            </a:extLst>
          </p:cNvPr>
          <p:cNvSpPr/>
          <p:nvPr/>
        </p:nvSpPr>
        <p:spPr>
          <a:xfrm>
            <a:off x="3906848" y="2571750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36BDAF-4702-EE06-EFBD-6A7187C146BC}"/>
              </a:ext>
            </a:extLst>
          </p:cNvPr>
          <p:cNvSpPr/>
          <p:nvPr/>
        </p:nvSpPr>
        <p:spPr>
          <a:xfrm>
            <a:off x="4312595" y="2576056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3311D6-35CD-4C1A-799C-489480E71DED}"/>
              </a:ext>
            </a:extLst>
          </p:cNvPr>
          <p:cNvSpPr/>
          <p:nvPr/>
        </p:nvSpPr>
        <p:spPr>
          <a:xfrm>
            <a:off x="6660232" y="2576070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4ED6B7-FD1E-7314-216B-C5CEFC11CD8C}"/>
              </a:ext>
            </a:extLst>
          </p:cNvPr>
          <p:cNvSpPr/>
          <p:nvPr/>
        </p:nvSpPr>
        <p:spPr>
          <a:xfrm>
            <a:off x="3347864" y="4086894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35CB590-9667-A651-C0A7-20F0EF1FCB0D}"/>
              </a:ext>
            </a:extLst>
          </p:cNvPr>
          <p:cNvSpPr/>
          <p:nvPr/>
        </p:nvSpPr>
        <p:spPr>
          <a:xfrm>
            <a:off x="2915816" y="4166548"/>
            <a:ext cx="341116" cy="560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17263A-191E-2446-CDCE-E84111382623}"/>
              </a:ext>
            </a:extLst>
          </p:cNvPr>
          <p:cNvSpPr/>
          <p:nvPr/>
        </p:nvSpPr>
        <p:spPr>
          <a:xfrm>
            <a:off x="6783712" y="4090881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38B87C-C9AD-62B0-6A4F-88035D3B3D9E}"/>
              </a:ext>
            </a:extLst>
          </p:cNvPr>
          <p:cNvSpPr/>
          <p:nvPr/>
        </p:nvSpPr>
        <p:spPr>
          <a:xfrm>
            <a:off x="4494218" y="4085615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814B1-A029-895D-56A3-1B4A7BC4B69E}"/>
              </a:ext>
            </a:extLst>
          </p:cNvPr>
          <p:cNvSpPr/>
          <p:nvPr/>
        </p:nvSpPr>
        <p:spPr>
          <a:xfrm>
            <a:off x="5638965" y="4086894"/>
            <a:ext cx="9361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377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6366038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transform Position(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변경하여 이동시키기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PlayerMove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함수를 만들고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Update()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함수안에 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252A20-539F-3F61-7E95-470320589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55" y="2065198"/>
            <a:ext cx="6054845" cy="26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6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5651355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 Force(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가해서 이동시키기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전역 변수로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playerspeed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Rigidbody2D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4FD243-BE55-7BAD-1508-817B279D1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876" y="1977851"/>
            <a:ext cx="5166808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설치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3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4245008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 Force(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가해서 이동시키기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2BAE3A-7665-5706-79B0-0F43D0BDC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725" y="1639800"/>
            <a:ext cx="5342643" cy="3200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DD673A-0094-142A-9BA9-FE661EEF45BF}"/>
              </a:ext>
            </a:extLst>
          </p:cNvPr>
          <p:cNvSpPr txBox="1"/>
          <p:nvPr/>
        </p:nvSpPr>
        <p:spPr>
          <a:xfrm>
            <a:off x="4424767" y="1707243"/>
            <a:ext cx="3459601" cy="29341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Playerspeed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전역변수로 선언해서 자유롭게  변경 가능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375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6311343" cy="37782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스크립트가 다 작성이 됐으면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Position / Force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안 쓰는 부분을 주석 처리하고 프로젝트로 돌아와서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Position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Jump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구현하기 복잡함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요소를 구현하기 위해서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 Force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주로 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 Force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GetKey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이용하는데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입력의 경우 초당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연산을 하기 때문에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속도를 제한할 필요가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94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이동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작성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테스트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6436377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속도 제한을 위해서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FixedUpdate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프로젝트를 실행해보면 잘 이동하는 것을 볼 수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9792D0-0CE7-59AC-14BC-813342564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347" y="1942052"/>
            <a:ext cx="5479255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6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2162816"/>
            <a:ext cx="5904656" cy="674993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strike="sngStrike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strike="sngStrike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sz="2800" strike="sngStrike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935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애니메이션용 오브젝트 추가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추가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작성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5647700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애니메이션을 위해서는 오브젝트가 추가로 필요함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464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2162816"/>
            <a:ext cx="5904656" cy="674993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577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Unity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종류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종류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작성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4576894" cy="17007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다양한 이벤트 종류들이 존재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(Collision,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IsTrigger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(Move)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(Select, Click, Drag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C861B-FFF5-90EB-737E-E636A7876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1644441"/>
            <a:ext cx="1867202" cy="31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88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이벤트 처리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작성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5894562" cy="3362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자주 사용하는 충돌 이벤트를 예제로 작성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이벤트에는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Collision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Trigger 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가지로 나뉨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OnCollisionEnter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OnTriggerEnter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메소드의 차이는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Trigger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체크 여부로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할 수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E2009A-CD1A-45E2-F54C-D3C4AE77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388" y="2526789"/>
            <a:ext cx="3436918" cy="224047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339A40-AC9A-D10A-C0C6-8BFD8A9012AD}"/>
              </a:ext>
            </a:extLst>
          </p:cNvPr>
          <p:cNvSpPr/>
          <p:nvPr/>
        </p:nvSpPr>
        <p:spPr>
          <a:xfrm>
            <a:off x="5580112" y="3242257"/>
            <a:ext cx="1440159" cy="193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421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이벤트 처리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작성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6336671" cy="17007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Trigger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 안 할 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오브젝트끼리는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충돌 판정 생겨서 넘어갈 수 가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OnCollisionEnter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: Collider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 충돌 판정 시 이벤트 발생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63F976-7441-7783-E6C4-FCCBEA1D6AD3}"/>
              </a:ext>
            </a:extLst>
          </p:cNvPr>
          <p:cNvSpPr/>
          <p:nvPr/>
        </p:nvSpPr>
        <p:spPr>
          <a:xfrm>
            <a:off x="3668829" y="3363838"/>
            <a:ext cx="1368152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3E595-138C-C423-B576-1368C7F73F75}"/>
              </a:ext>
            </a:extLst>
          </p:cNvPr>
          <p:cNvSpPr/>
          <p:nvPr/>
        </p:nvSpPr>
        <p:spPr>
          <a:xfrm>
            <a:off x="5951699" y="3363838"/>
            <a:ext cx="1368152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폭발: 8pt 12">
            <a:extLst>
              <a:ext uri="{FF2B5EF4-FFF2-40B4-BE49-F238E27FC236}">
                <a16:creationId xmlns:a16="http://schemas.microsoft.com/office/drawing/2014/main" id="{2BD77198-6C1F-434E-0E18-B072A89EE490}"/>
              </a:ext>
            </a:extLst>
          </p:cNvPr>
          <p:cNvSpPr/>
          <p:nvPr/>
        </p:nvSpPr>
        <p:spPr>
          <a:xfrm>
            <a:off x="4539066" y="3106937"/>
            <a:ext cx="1631104" cy="1922382"/>
          </a:xfrm>
          <a:prstGeom prst="irregularSeal1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3634952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이벤트 처리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작성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5214056" cy="2531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Trigger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 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오브젝트를 통과할 수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OnTriggerEnter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Collider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내부로 들어오게 되면 이벤트 발생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오브젝트보다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큰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63F976-7441-7783-E6C4-FCCBEA1D6AD3}"/>
              </a:ext>
            </a:extLst>
          </p:cNvPr>
          <p:cNvSpPr/>
          <p:nvPr/>
        </p:nvSpPr>
        <p:spPr>
          <a:xfrm>
            <a:off x="3347864" y="3767150"/>
            <a:ext cx="1368152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3E595-138C-C423-B576-1368C7F73F75}"/>
              </a:ext>
            </a:extLst>
          </p:cNvPr>
          <p:cNvSpPr/>
          <p:nvPr/>
        </p:nvSpPr>
        <p:spPr>
          <a:xfrm>
            <a:off x="5915072" y="3767150"/>
            <a:ext cx="1368152" cy="112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폭발: 8pt 12">
            <a:extLst>
              <a:ext uri="{FF2B5EF4-FFF2-40B4-BE49-F238E27FC236}">
                <a16:creationId xmlns:a16="http://schemas.microsoft.com/office/drawing/2014/main" id="{2BD77198-6C1F-434E-0E18-B072A89EE490}"/>
              </a:ext>
            </a:extLst>
          </p:cNvPr>
          <p:cNvSpPr/>
          <p:nvPr/>
        </p:nvSpPr>
        <p:spPr>
          <a:xfrm>
            <a:off x="7403776" y="2666120"/>
            <a:ext cx="1631104" cy="1922382"/>
          </a:xfrm>
          <a:prstGeom prst="irregularSeal1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ED0DF1-24EF-C2C7-54E3-352EE864CC6C}"/>
              </a:ext>
            </a:extLst>
          </p:cNvPr>
          <p:cNvSpPr/>
          <p:nvPr/>
        </p:nvSpPr>
        <p:spPr>
          <a:xfrm>
            <a:off x="2411760" y="3767150"/>
            <a:ext cx="3312368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0408A-A281-E6F5-9194-C9339E6CF164}"/>
              </a:ext>
            </a:extLst>
          </p:cNvPr>
          <p:cNvSpPr txBox="1"/>
          <p:nvPr/>
        </p:nvSpPr>
        <p:spPr>
          <a:xfrm flipH="1">
            <a:off x="2406660" y="4136626"/>
            <a:ext cx="112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F951B3-AC2C-A3E2-1C41-FFBDE131FB55}"/>
              </a:ext>
            </a:extLst>
          </p:cNvPr>
          <p:cNvSpPr/>
          <p:nvPr/>
        </p:nvSpPr>
        <p:spPr>
          <a:xfrm>
            <a:off x="5652120" y="3767150"/>
            <a:ext cx="1631104" cy="11521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4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설치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116842" y="2024039"/>
            <a:ext cx="2022512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Hub </a:t>
            </a: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LTS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설치 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Unity Hub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985011"/>
            <a:ext cx="4965462" cy="7491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https://unity3d.com/kr/get-unity/download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유니티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HUB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B0423-4D60-2555-2531-A99D8E49A2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78" r="4275" b="30000"/>
          <a:stretch/>
        </p:blipFill>
        <p:spPr>
          <a:xfrm>
            <a:off x="2752876" y="1841292"/>
            <a:ext cx="5663017" cy="28860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286A6D9-D522-0E77-6515-8E2CBD476D97}"/>
              </a:ext>
            </a:extLst>
          </p:cNvPr>
          <p:cNvSpPr/>
          <p:nvPr/>
        </p:nvSpPr>
        <p:spPr>
          <a:xfrm>
            <a:off x="4572001" y="4083918"/>
            <a:ext cx="129614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020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이벤트 스크립트 예제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작성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4599336" cy="2531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시 색이 변하는 이벤트 스크립트 작성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이벤트를 위한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Object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BoxCollider2D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Trigger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CollisionEvent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Script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898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Collision Script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작성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8595EE-61CB-31BF-2857-1EF5454E1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182" y="1093665"/>
            <a:ext cx="6412491" cy="367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19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53840"/>
            <a:ext cx="2022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예제 테스트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E25E-85A7-6A63-1A76-5533F5DFF9B6}"/>
              </a:ext>
            </a:extLst>
          </p:cNvPr>
          <p:cNvSpPr txBox="1"/>
          <p:nvPr/>
        </p:nvSpPr>
        <p:spPr>
          <a:xfrm>
            <a:off x="237694" y="2024039"/>
            <a:ext cx="1780808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 작성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780A-728B-9A98-301C-3BAD19CC32F0}"/>
              </a:ext>
            </a:extLst>
          </p:cNvPr>
          <p:cNvSpPr txBox="1"/>
          <p:nvPr/>
        </p:nvSpPr>
        <p:spPr>
          <a:xfrm>
            <a:off x="2752876" y="1056606"/>
            <a:ext cx="6421951" cy="37782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프로젝트로 돌아와서 실행하게 되면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오브젝트와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충돌한 플레이어 모두 색이 바뀜을 알 수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응용해서 위치를 강제로 이동시킬 수도 있고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충돌한 오브젝트를 삭제할 수 도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오브젝트만을 대상으로 이벤트를 발생시키고 싶다면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스크립트의 주석 처리된 부분의 코드와 같이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충돌한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비교하여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발생 여부를 정하는 방식을 주로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724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2162816"/>
            <a:ext cx="5904656" cy="674993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475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116842" y="2024039"/>
            <a:ext cx="1901660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요청 사항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14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유니티 기타 오류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0B223-BBE3-4DC5-A565-7AAE0D2381CF}"/>
              </a:ext>
            </a:extLst>
          </p:cNvPr>
          <p:cNvSpPr txBox="1"/>
          <p:nvPr/>
        </p:nvSpPr>
        <p:spPr>
          <a:xfrm>
            <a:off x="2752876" y="1243660"/>
            <a:ext cx="5979522" cy="215860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오류가 발생을 하지 않아요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Collider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설정이 잘못됨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Box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Capsule Collider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Method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2D Collider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Method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698FB-4470-0F9B-C53F-3E908962505E}"/>
              </a:ext>
            </a:extLst>
          </p:cNvPr>
          <p:cNvSpPr/>
          <p:nvPr/>
        </p:nvSpPr>
        <p:spPr>
          <a:xfrm>
            <a:off x="7308304" y="627534"/>
            <a:ext cx="1008112" cy="79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AE59F63-28AC-B0E0-8FEC-DB1787968B28}"/>
              </a:ext>
            </a:extLst>
          </p:cNvPr>
          <p:cNvSpPr/>
          <p:nvPr/>
        </p:nvSpPr>
        <p:spPr>
          <a:xfrm>
            <a:off x="7308303" y="627534"/>
            <a:ext cx="1008112" cy="7955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169D6-850D-C831-002A-7A716E704876}"/>
              </a:ext>
            </a:extLst>
          </p:cNvPr>
          <p:cNvSpPr txBox="1"/>
          <p:nvPr/>
        </p:nvSpPr>
        <p:spPr>
          <a:xfrm>
            <a:off x="7366022" y="123792"/>
            <a:ext cx="130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빨간색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Collider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72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설치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116842" y="2024039"/>
            <a:ext cx="2022512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Hub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LTS</a:t>
            </a: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설치 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1"/>
            <a:ext cx="623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Unity LTS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(Long Term Support)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985011"/>
            <a:ext cx="5726248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Install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탭에서 사용하는 유니티 버전을 찾아서 설치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0E343-1A95-A84B-6B53-B261F6846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926" y="1546469"/>
            <a:ext cx="5585198" cy="32613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286A6D9-D522-0E77-6515-8E2CBD476D97}"/>
              </a:ext>
            </a:extLst>
          </p:cNvPr>
          <p:cNvSpPr/>
          <p:nvPr/>
        </p:nvSpPr>
        <p:spPr>
          <a:xfrm>
            <a:off x="2987824" y="2427734"/>
            <a:ext cx="115212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A3B808-A9DB-CF38-6DC2-08A27E90F653}"/>
              </a:ext>
            </a:extLst>
          </p:cNvPr>
          <p:cNvSpPr/>
          <p:nvPr/>
        </p:nvSpPr>
        <p:spPr>
          <a:xfrm>
            <a:off x="7668344" y="1884728"/>
            <a:ext cx="666764" cy="21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660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a고딕15" panose="02020600000000000000" pitchFamily="18" charset="-127"/>
              </a:rPr>
              <a:t> Visual Studio 2019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990253"/>
            <a:ext cx="6372257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a고딕11" panose="02020600000000000000" pitchFamily="18" charset="-127"/>
              </a:rPr>
              <a:t>Visual Studio 2022 </a:t>
            </a:r>
            <a:r>
              <a:rPr lang="ko-KR" altLang="en-US" dirty="0">
                <a:latin typeface="맑은 고딕" panose="020B0503020000020004" pitchFamily="50" charset="-127"/>
                <a:ea typeface="a고딕11" panose="02020600000000000000" pitchFamily="18" charset="-127"/>
              </a:rPr>
              <a:t>버전은 </a:t>
            </a:r>
            <a:r>
              <a:rPr lang="en-US" altLang="ko-KR" dirty="0">
                <a:latin typeface="맑은 고딕" panose="020B0503020000020004" pitchFamily="50" charset="-127"/>
                <a:ea typeface="a고딕11" panose="02020600000000000000" pitchFamily="18" charset="-127"/>
              </a:rPr>
              <a:t>Unity</a:t>
            </a:r>
            <a:r>
              <a:rPr lang="ko-KR" altLang="en-US" dirty="0">
                <a:latin typeface="맑은 고딕" panose="020B0503020000020004" pitchFamily="50" charset="-127"/>
                <a:ea typeface="a고딕11" panose="02020600000000000000" pitchFamily="18" charset="-127"/>
              </a:rPr>
              <a:t>를 지원하지 않기 때문에</a:t>
            </a:r>
            <a:endParaRPr lang="en-US" altLang="ko-KR" dirty="0">
              <a:latin typeface="맑은 고딕" panose="020B0503020000020004" pitchFamily="50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a고딕11" panose="02020600000000000000" pitchFamily="18" charset="-127"/>
              </a:rPr>
              <a:t>    2017, 2019 </a:t>
            </a:r>
            <a:r>
              <a:rPr lang="ko-KR" altLang="en-US" dirty="0">
                <a:latin typeface="맑은 고딕" panose="020B0503020000020004" pitchFamily="50" charset="-127"/>
                <a:ea typeface="a고딕11" panose="02020600000000000000" pitchFamily="18" charset="-127"/>
              </a:rPr>
              <a:t>버전을 설치합니다</a:t>
            </a:r>
            <a:r>
              <a:rPr lang="en-US" altLang="ko-KR" dirty="0">
                <a:latin typeface="맑은 고딕" panose="020B0503020000020004" pitchFamily="50" charset="-127"/>
                <a:ea typeface="a고딕11" panose="02020600000000000000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D9F17-FC87-455E-C114-093004559F28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맑은 고딕" panose="020B0503020000020004" pitchFamily="50" charset="-127"/>
                <a:ea typeface="a고딕15" panose="02020600000000000000" pitchFamily="18" charset="-127"/>
              </a:rPr>
              <a:t>유니티 설치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a고딕15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F898E-4520-B692-0D36-51FB3DFB2C4F}"/>
              </a:ext>
            </a:extLst>
          </p:cNvPr>
          <p:cNvSpPr txBox="1"/>
          <p:nvPr/>
        </p:nvSpPr>
        <p:spPr>
          <a:xfrm>
            <a:off x="116842" y="2024039"/>
            <a:ext cx="2022512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a고딕11" panose="02020600000000000000" pitchFamily="18" charset="-127"/>
              </a:rPr>
              <a:t>Unity Hub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a고딕11" panose="02020600000000000000" pitchFamily="18" charset="-127"/>
              </a:rPr>
              <a:t>설치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a고딕11" panose="02020600000000000000" pitchFamily="18" charset="-127"/>
              </a:rPr>
              <a:t>Unity LTS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a고딕11" panose="02020600000000000000" pitchFamily="18" charset="-127"/>
              </a:rPr>
              <a:t> 설치 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맑은 고딕" panose="020B0503020000020004" pitchFamily="50" charset="-127"/>
                <a:ea typeface="a고딕11" panose="02020600000000000000" pitchFamily="18" charset="-127"/>
              </a:rPr>
              <a:t>Visual Studio </a:t>
            </a: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a고딕11" panose="02020600000000000000" pitchFamily="18" charset="-127"/>
              </a:rPr>
              <a:t>설치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a고딕11" panose="02020600000000000000" pitchFamily="18" charset="-127"/>
              </a:rPr>
              <a:t>Visual Studio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a고딕11" panose="02020600000000000000" pitchFamily="18" charset="-127"/>
              </a:rPr>
              <a:t>연동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00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Unity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연동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059582"/>
            <a:ext cx="4698594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생성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Edit – Preferences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7707B-D07D-281B-2015-34C07B936490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설치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3FAD3-5B24-CF50-AB8B-5FCD76535E43}"/>
              </a:ext>
            </a:extLst>
          </p:cNvPr>
          <p:cNvSpPr txBox="1"/>
          <p:nvPr/>
        </p:nvSpPr>
        <p:spPr>
          <a:xfrm>
            <a:off x="116842" y="2024039"/>
            <a:ext cx="2022512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Hub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LTS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설치 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335AE9-C29E-4E02-C948-0A5843D9D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872" y="1570760"/>
            <a:ext cx="4608512" cy="31753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EAC856-7D2A-0844-5947-012F8C3C1467}"/>
              </a:ext>
            </a:extLst>
          </p:cNvPr>
          <p:cNvSpPr/>
          <p:nvPr/>
        </p:nvSpPr>
        <p:spPr>
          <a:xfrm>
            <a:off x="3563888" y="4152635"/>
            <a:ext cx="1008112" cy="95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BF0928-E71B-0B41-AB58-5D31A6C2F361}"/>
              </a:ext>
            </a:extLst>
          </p:cNvPr>
          <p:cNvSpPr/>
          <p:nvPr/>
        </p:nvSpPr>
        <p:spPr>
          <a:xfrm>
            <a:off x="3546635" y="1653895"/>
            <a:ext cx="161269" cy="95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02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Unity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연동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059582"/>
            <a:ext cx="6549870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External Tool – External Script Editor – Visual Studio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7707B-D07D-281B-2015-34C07B936490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설치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3FAD3-5B24-CF50-AB8B-5FCD76535E43}"/>
              </a:ext>
            </a:extLst>
          </p:cNvPr>
          <p:cNvSpPr txBox="1"/>
          <p:nvPr/>
        </p:nvSpPr>
        <p:spPr>
          <a:xfrm>
            <a:off x="116842" y="2024039"/>
            <a:ext cx="2022512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Hub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LTS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설치 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ko-KR" altLang="en-US" sz="17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en-US" altLang="ko-KR" sz="1700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D2E7CB4-E5F2-E58F-FE74-F74DE2CD6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1541559"/>
            <a:ext cx="5131042" cy="33953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05C3AD-B1E2-F2CD-4ACD-CAD7E06AABB2}"/>
              </a:ext>
            </a:extLst>
          </p:cNvPr>
          <p:cNvSpPr/>
          <p:nvPr/>
        </p:nvSpPr>
        <p:spPr>
          <a:xfrm>
            <a:off x="3131838" y="3044725"/>
            <a:ext cx="1224137" cy="103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CC9D33-50F8-DE8D-70A1-8F9CD6FAF56A}"/>
              </a:ext>
            </a:extLst>
          </p:cNvPr>
          <p:cNvSpPr/>
          <p:nvPr/>
        </p:nvSpPr>
        <p:spPr>
          <a:xfrm>
            <a:off x="4355975" y="2086446"/>
            <a:ext cx="1008113" cy="103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C44998-67C5-EBCA-A684-13C0A2B950DF}"/>
              </a:ext>
            </a:extLst>
          </p:cNvPr>
          <p:cNvSpPr/>
          <p:nvPr/>
        </p:nvSpPr>
        <p:spPr>
          <a:xfrm>
            <a:off x="6156176" y="2349906"/>
            <a:ext cx="2133600" cy="149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94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2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3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A5D8F84C-AF78-4CD8-8FF0-E57662CA926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90FF44F-F727-4866-8671-1007F1D7F81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15797</TotalTime>
  <Words>1261</Words>
  <Application>Microsoft Office PowerPoint</Application>
  <PresentationFormat>화면 슬라이드 쇼(16:9)</PresentationFormat>
  <Paragraphs>390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박상욱</cp:lastModifiedBy>
  <cp:revision>497</cp:revision>
  <dcterms:created xsi:type="dcterms:W3CDTF">2017-06-01T00:33:53Z</dcterms:created>
  <dcterms:modified xsi:type="dcterms:W3CDTF">2022-08-25T15:25:47Z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